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7" r:id="rId4"/>
  </p:sldMasterIdLst>
  <p:sldIdLst>
    <p:sldId id="256" r:id="rId5"/>
    <p:sldId id="274" r:id="rId6"/>
    <p:sldId id="378" r:id="rId7"/>
    <p:sldId id="379" r:id="rId8"/>
    <p:sldId id="381" r:id="rId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4C73F6-7EF9-8938-FD28-A7B6CC3C8EAC}" v="33" dt="2023-12-19T08:40:54.416"/>
    <p1510:client id="{DE10BD3F-DD72-F281-24E5-221B4A40343A}" v="23" dt="2023-12-19T08:24:56.750"/>
    <p1510:client id="{F1859C77-B705-0104-70DE-895AD16B62E0}" v="4" dt="2023-12-19T08:42:08.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Rashotte" userId="S::rashotteh@holynameleeds.co.uk::ecbc0253-4a6a-47cf-9254-6d594eea9405" providerId="AD" clId="Web-{F1859C77-B705-0104-70DE-895AD16B62E0}"/>
    <pc:docChg chg="addSld sldOrd">
      <pc:chgData name="Holly Rashotte" userId="S::rashotteh@holynameleeds.co.uk::ecbc0253-4a6a-47cf-9254-6d594eea9405" providerId="AD" clId="Web-{F1859C77-B705-0104-70DE-895AD16B62E0}" dt="2023-12-19T08:42:08.613" v="3"/>
      <pc:docMkLst>
        <pc:docMk/>
      </pc:docMkLst>
      <pc:sldChg chg="ord">
        <pc:chgData name="Holly Rashotte" userId="S::rashotteh@holynameleeds.co.uk::ecbc0253-4a6a-47cf-9254-6d594eea9405" providerId="AD" clId="Web-{F1859C77-B705-0104-70DE-895AD16B62E0}" dt="2023-12-19T08:41:46.128" v="1"/>
        <pc:sldMkLst>
          <pc:docMk/>
          <pc:sldMk cId="306996285" sldId="274"/>
        </pc:sldMkLst>
      </pc:sldChg>
      <pc:sldChg chg="ord">
        <pc:chgData name="Holly Rashotte" userId="S::rashotteh@holynameleeds.co.uk::ecbc0253-4a6a-47cf-9254-6d594eea9405" providerId="AD" clId="Web-{F1859C77-B705-0104-70DE-895AD16B62E0}" dt="2023-12-19T08:41:51.097" v="2"/>
        <pc:sldMkLst>
          <pc:docMk/>
          <pc:sldMk cId="4271880243" sldId="378"/>
        </pc:sldMkLst>
      </pc:sldChg>
      <pc:sldChg chg="add">
        <pc:chgData name="Holly Rashotte" userId="S::rashotteh@holynameleeds.co.uk::ecbc0253-4a6a-47cf-9254-6d594eea9405" providerId="AD" clId="Web-{F1859C77-B705-0104-70DE-895AD16B62E0}" dt="2023-12-19T08:41:41.285" v="0"/>
        <pc:sldMkLst>
          <pc:docMk/>
          <pc:sldMk cId="2954411213" sldId="379"/>
        </pc:sldMkLst>
      </pc:sldChg>
      <pc:sldChg chg="add">
        <pc:chgData name="Holly Rashotte" userId="S::rashotteh@holynameleeds.co.uk::ecbc0253-4a6a-47cf-9254-6d594eea9405" providerId="AD" clId="Web-{F1859C77-B705-0104-70DE-895AD16B62E0}" dt="2023-12-19T08:42:08.613" v="3"/>
        <pc:sldMkLst>
          <pc:docMk/>
          <pc:sldMk cId="570949519" sldId="381"/>
        </pc:sldMkLst>
      </pc:sldChg>
    </pc:docChg>
  </pc:docChgLst>
  <pc:docChgLst>
    <pc:chgData name="Holly Rashotte" userId="S::rashotteh@holynameleeds.co.uk::ecbc0253-4a6a-47cf-9254-6d594eea9405" providerId="AD" clId="Web-{994C73F6-7EF9-8938-FD28-A7B6CC3C8EAC}"/>
    <pc:docChg chg="addSld delSld">
      <pc:chgData name="Holly Rashotte" userId="S::rashotteh@holynameleeds.co.uk::ecbc0253-4a6a-47cf-9254-6d594eea9405" providerId="AD" clId="Web-{994C73F6-7EF9-8938-FD28-A7B6CC3C8EAC}" dt="2023-12-19T08:40:54.416" v="32"/>
      <pc:docMkLst>
        <pc:docMk/>
      </pc:docMkLst>
      <pc:sldChg chg="del">
        <pc:chgData name="Holly Rashotte" userId="S::rashotteh@holynameleeds.co.uk::ecbc0253-4a6a-47cf-9254-6d594eea9405" providerId="AD" clId="Web-{994C73F6-7EF9-8938-FD28-A7B6CC3C8EAC}" dt="2023-12-19T08:40:54.416" v="32"/>
        <pc:sldMkLst>
          <pc:docMk/>
          <pc:sldMk cId="1540766527" sldId="257"/>
        </pc:sldMkLst>
      </pc:sldChg>
      <pc:sldChg chg="del">
        <pc:chgData name="Holly Rashotte" userId="S::rashotteh@holynameleeds.co.uk::ecbc0253-4a6a-47cf-9254-6d594eea9405" providerId="AD" clId="Web-{994C73F6-7EF9-8938-FD28-A7B6CC3C8EAC}" dt="2023-12-19T08:37:36.674" v="2"/>
        <pc:sldMkLst>
          <pc:docMk/>
          <pc:sldMk cId="1374799030" sldId="258"/>
        </pc:sldMkLst>
      </pc:sldChg>
      <pc:sldChg chg="add del">
        <pc:chgData name="Holly Rashotte" userId="S::rashotteh@holynameleeds.co.uk::ecbc0253-4a6a-47cf-9254-6d594eea9405" providerId="AD" clId="Web-{994C73F6-7EF9-8938-FD28-A7B6CC3C8EAC}" dt="2023-12-19T08:40:51.275" v="31"/>
        <pc:sldMkLst>
          <pc:docMk/>
          <pc:sldMk cId="3730199305" sldId="260"/>
        </pc:sldMkLst>
      </pc:sldChg>
      <pc:sldChg chg="add del">
        <pc:chgData name="Holly Rashotte" userId="S::rashotteh@holynameleeds.co.uk::ecbc0253-4a6a-47cf-9254-6d594eea9405" providerId="AD" clId="Web-{994C73F6-7EF9-8938-FD28-A7B6CC3C8EAC}" dt="2023-12-19T08:40:50.119" v="30"/>
        <pc:sldMkLst>
          <pc:docMk/>
          <pc:sldMk cId="1808259145" sldId="261"/>
        </pc:sldMkLst>
      </pc:sldChg>
      <pc:sldChg chg="del">
        <pc:chgData name="Holly Rashotte" userId="S::rashotteh@holynameleeds.co.uk::ecbc0253-4a6a-47cf-9254-6d594eea9405" providerId="AD" clId="Web-{994C73F6-7EF9-8938-FD28-A7B6CC3C8EAC}" dt="2023-12-19T08:39:26.241" v="12"/>
        <pc:sldMkLst>
          <pc:docMk/>
          <pc:sldMk cId="1656604869" sldId="262"/>
        </pc:sldMkLst>
      </pc:sldChg>
      <pc:sldChg chg="del">
        <pc:chgData name="Holly Rashotte" userId="S::rashotteh@holynameleeds.co.uk::ecbc0253-4a6a-47cf-9254-6d594eea9405" providerId="AD" clId="Web-{994C73F6-7EF9-8938-FD28-A7B6CC3C8EAC}" dt="2023-12-19T08:37:51.596" v="5"/>
        <pc:sldMkLst>
          <pc:docMk/>
          <pc:sldMk cId="3630191767" sldId="263"/>
        </pc:sldMkLst>
      </pc:sldChg>
      <pc:sldChg chg="del">
        <pc:chgData name="Holly Rashotte" userId="S::rashotteh@holynameleeds.co.uk::ecbc0253-4a6a-47cf-9254-6d594eea9405" providerId="AD" clId="Web-{994C73F6-7EF9-8938-FD28-A7B6CC3C8EAC}" dt="2023-12-19T08:37:48.049" v="4"/>
        <pc:sldMkLst>
          <pc:docMk/>
          <pc:sldMk cId="1895789153" sldId="275"/>
        </pc:sldMkLst>
      </pc:sldChg>
      <pc:sldChg chg="del">
        <pc:chgData name="Holly Rashotte" userId="S::rashotteh@holynameleeds.co.uk::ecbc0253-4a6a-47cf-9254-6d594eea9405" providerId="AD" clId="Web-{994C73F6-7EF9-8938-FD28-A7B6CC3C8EAC}" dt="2023-12-19T08:39:47.601" v="22"/>
        <pc:sldMkLst>
          <pc:docMk/>
          <pc:sldMk cId="579035968" sldId="310"/>
        </pc:sldMkLst>
      </pc:sldChg>
      <pc:sldChg chg="del">
        <pc:chgData name="Holly Rashotte" userId="S::rashotteh@holynameleeds.co.uk::ecbc0253-4a6a-47cf-9254-6d594eea9405" providerId="AD" clId="Web-{994C73F6-7EF9-8938-FD28-A7B6CC3C8EAC}" dt="2023-12-19T08:39:43.616" v="19"/>
        <pc:sldMkLst>
          <pc:docMk/>
          <pc:sldMk cId="2318843002" sldId="312"/>
        </pc:sldMkLst>
      </pc:sldChg>
      <pc:sldChg chg="del">
        <pc:chgData name="Holly Rashotte" userId="S::rashotteh@holynameleeds.co.uk::ecbc0253-4a6a-47cf-9254-6d594eea9405" providerId="AD" clId="Web-{994C73F6-7EF9-8938-FD28-A7B6CC3C8EAC}" dt="2023-12-19T08:37:54.956" v="8"/>
        <pc:sldMkLst>
          <pc:docMk/>
          <pc:sldMk cId="281678764" sldId="318"/>
        </pc:sldMkLst>
      </pc:sldChg>
      <pc:sldChg chg="del">
        <pc:chgData name="Holly Rashotte" userId="S::rashotteh@holynameleeds.co.uk::ecbc0253-4a6a-47cf-9254-6d594eea9405" providerId="AD" clId="Web-{994C73F6-7EF9-8938-FD28-A7B6CC3C8EAC}" dt="2023-12-19T08:39:28.147" v="13"/>
        <pc:sldMkLst>
          <pc:docMk/>
          <pc:sldMk cId="179427754" sldId="359"/>
        </pc:sldMkLst>
      </pc:sldChg>
      <pc:sldChg chg="del">
        <pc:chgData name="Holly Rashotte" userId="S::rashotteh@holynameleeds.co.uk::ecbc0253-4a6a-47cf-9254-6d594eea9405" providerId="AD" clId="Web-{994C73F6-7EF9-8938-FD28-A7B6CC3C8EAC}" dt="2023-12-19T08:39:29.631" v="14"/>
        <pc:sldMkLst>
          <pc:docMk/>
          <pc:sldMk cId="1682592974" sldId="360"/>
        </pc:sldMkLst>
      </pc:sldChg>
      <pc:sldChg chg="del">
        <pc:chgData name="Holly Rashotte" userId="S::rashotteh@holynameleeds.co.uk::ecbc0253-4a6a-47cf-9254-6d594eea9405" providerId="AD" clId="Web-{994C73F6-7EF9-8938-FD28-A7B6CC3C8EAC}" dt="2023-12-19T08:39:32.100" v="15"/>
        <pc:sldMkLst>
          <pc:docMk/>
          <pc:sldMk cId="2790749826" sldId="361"/>
        </pc:sldMkLst>
      </pc:sldChg>
      <pc:sldChg chg="del">
        <pc:chgData name="Holly Rashotte" userId="S::rashotteh@holynameleeds.co.uk::ecbc0253-4a6a-47cf-9254-6d594eea9405" providerId="AD" clId="Web-{994C73F6-7EF9-8938-FD28-A7B6CC3C8EAC}" dt="2023-12-19T08:39:36.850" v="16"/>
        <pc:sldMkLst>
          <pc:docMk/>
          <pc:sldMk cId="1482115502" sldId="362"/>
        </pc:sldMkLst>
      </pc:sldChg>
      <pc:sldChg chg="del">
        <pc:chgData name="Holly Rashotte" userId="S::rashotteh@holynameleeds.co.uk::ecbc0253-4a6a-47cf-9254-6d594eea9405" providerId="AD" clId="Web-{994C73F6-7EF9-8938-FD28-A7B6CC3C8EAC}" dt="2023-12-19T08:39:44.819" v="20"/>
        <pc:sldMkLst>
          <pc:docMk/>
          <pc:sldMk cId="4168231966" sldId="363"/>
        </pc:sldMkLst>
      </pc:sldChg>
      <pc:sldChg chg="add del">
        <pc:chgData name="Holly Rashotte" userId="S::rashotteh@holynameleeds.co.uk::ecbc0253-4a6a-47cf-9254-6d594eea9405" providerId="AD" clId="Web-{994C73F6-7EF9-8938-FD28-A7B6CC3C8EAC}" dt="2023-12-19T08:40:47.525" v="29"/>
        <pc:sldMkLst>
          <pc:docMk/>
          <pc:sldMk cId="3117774480" sldId="364"/>
        </pc:sldMkLst>
      </pc:sldChg>
      <pc:sldChg chg="del">
        <pc:chgData name="Holly Rashotte" userId="S::rashotteh@holynameleeds.co.uk::ecbc0253-4a6a-47cf-9254-6d594eea9405" providerId="AD" clId="Web-{994C73F6-7EF9-8938-FD28-A7B6CC3C8EAC}" dt="2023-12-19T08:37:04.016" v="0"/>
        <pc:sldMkLst>
          <pc:docMk/>
          <pc:sldMk cId="932895831" sldId="375"/>
        </pc:sldMkLst>
      </pc:sldChg>
      <pc:sldChg chg="del">
        <pc:chgData name="Holly Rashotte" userId="S::rashotteh@holynameleeds.co.uk::ecbc0253-4a6a-47cf-9254-6d594eea9405" providerId="AD" clId="Web-{994C73F6-7EF9-8938-FD28-A7B6CC3C8EAC}" dt="2023-12-19T08:37:05.688" v="1"/>
        <pc:sldMkLst>
          <pc:docMk/>
          <pc:sldMk cId="2498385611" sldId="376"/>
        </pc:sldMkLst>
      </pc:sldChg>
      <pc:sldChg chg="del">
        <pc:chgData name="Holly Rashotte" userId="S::rashotteh@holynameleeds.co.uk::ecbc0253-4a6a-47cf-9254-6d594eea9405" providerId="AD" clId="Web-{994C73F6-7EF9-8938-FD28-A7B6CC3C8EAC}" dt="2023-12-19T08:37:55.768" v="9"/>
        <pc:sldMkLst>
          <pc:docMk/>
          <pc:sldMk cId="2954411213" sldId="379"/>
        </pc:sldMkLst>
      </pc:sldChg>
      <pc:sldChg chg="del">
        <pc:chgData name="Holly Rashotte" userId="S::rashotteh@holynameleeds.co.uk::ecbc0253-4a6a-47cf-9254-6d594eea9405" providerId="AD" clId="Web-{994C73F6-7EF9-8938-FD28-A7B6CC3C8EAC}" dt="2023-12-19T08:37:56.971" v="10"/>
        <pc:sldMkLst>
          <pc:docMk/>
          <pc:sldMk cId="570949519" sldId="381"/>
        </pc:sldMkLst>
      </pc:sldChg>
      <pc:sldChg chg="del">
        <pc:chgData name="Holly Rashotte" userId="S::rashotteh@holynameleeds.co.uk::ecbc0253-4a6a-47cf-9254-6d594eea9405" providerId="AD" clId="Web-{994C73F6-7EF9-8938-FD28-A7B6CC3C8EAC}" dt="2023-12-19T08:39:39.913" v="18"/>
        <pc:sldMkLst>
          <pc:docMk/>
          <pc:sldMk cId="2228897081" sldId="391"/>
        </pc:sldMkLst>
      </pc:sldChg>
      <pc:sldChg chg="del">
        <pc:chgData name="Holly Rashotte" userId="S::rashotteh@holynameleeds.co.uk::ecbc0253-4a6a-47cf-9254-6d594eea9405" providerId="AD" clId="Web-{994C73F6-7EF9-8938-FD28-A7B6CC3C8EAC}" dt="2023-12-19T08:39:38.444" v="17"/>
        <pc:sldMkLst>
          <pc:docMk/>
          <pc:sldMk cId="3457660596" sldId="392"/>
        </pc:sldMkLst>
      </pc:sldChg>
      <pc:sldChg chg="del">
        <pc:chgData name="Holly Rashotte" userId="S::rashotteh@holynameleeds.co.uk::ecbc0253-4a6a-47cf-9254-6d594eea9405" providerId="AD" clId="Web-{994C73F6-7EF9-8938-FD28-A7B6CC3C8EAC}" dt="2023-12-19T08:37:57.878" v="11"/>
        <pc:sldMkLst>
          <pc:docMk/>
          <pc:sldMk cId="1011793419" sldId="398"/>
        </pc:sldMkLst>
      </pc:sldChg>
      <pc:sldChg chg="del">
        <pc:chgData name="Holly Rashotte" userId="S::rashotteh@holynameleeds.co.uk::ecbc0253-4a6a-47cf-9254-6d594eea9405" providerId="AD" clId="Web-{994C73F6-7EF9-8938-FD28-A7B6CC3C8EAC}" dt="2023-12-19T08:37:54.518" v="7"/>
        <pc:sldMkLst>
          <pc:docMk/>
          <pc:sldMk cId="2813818639" sldId="399"/>
        </pc:sldMkLst>
      </pc:sldChg>
      <pc:sldChg chg="del">
        <pc:chgData name="Holly Rashotte" userId="S::rashotteh@holynameleeds.co.uk::ecbc0253-4a6a-47cf-9254-6d594eea9405" providerId="AD" clId="Web-{994C73F6-7EF9-8938-FD28-A7B6CC3C8EAC}" dt="2023-12-19T08:37:37.799" v="3"/>
        <pc:sldMkLst>
          <pc:docMk/>
          <pc:sldMk cId="3225678044" sldId="400"/>
        </pc:sldMkLst>
      </pc:sldChg>
      <pc:sldChg chg="del">
        <pc:chgData name="Holly Rashotte" userId="S::rashotteh@holynameleeds.co.uk::ecbc0253-4a6a-47cf-9254-6d594eea9405" providerId="AD" clId="Web-{994C73F6-7EF9-8938-FD28-A7B6CC3C8EAC}" dt="2023-12-19T08:37:53.768" v="6"/>
        <pc:sldMkLst>
          <pc:docMk/>
          <pc:sldMk cId="1710275919" sldId="403"/>
        </pc:sldMkLst>
      </pc:sldChg>
      <pc:sldChg chg="del">
        <pc:chgData name="Holly Rashotte" userId="S::rashotteh@holynameleeds.co.uk::ecbc0253-4a6a-47cf-9254-6d594eea9405" providerId="AD" clId="Web-{994C73F6-7EF9-8938-FD28-A7B6CC3C8EAC}" dt="2023-12-19T08:39:45.913" v="21"/>
        <pc:sldMkLst>
          <pc:docMk/>
          <pc:sldMk cId="3852986381" sldId="412"/>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AAD347D-5ACD-4C99-B74B-A9C85AD731AF}" type="datetimeFigureOut">
              <a:rPr lang="en-US" smtClean="0"/>
              <a:t>12/19/2023</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1659073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57794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421107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96027F-7875-4030-9381-8BD8C4F21935}"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287019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96027F-7875-4030-9381-8BD8C4F21935}" type="datetimeFigureOut">
              <a:rPr lang="en-US" smtClean="0"/>
              <a:t>12/19/2023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541568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4509A250-FF31-4206-8172-F9D3106AACB1}" type="datetimeFigureOut">
              <a:rPr lang="en-US" smtClean="0"/>
              <a:t>12/19/2023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288843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12/19/2023</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1766134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886121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941029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921805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589388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38711853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604487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509A250-FF31-4206-8172-F9D3106AACB1}" type="datetimeFigureOut">
              <a:rPr lang="en-US" smtClean="0"/>
              <a:t>12/19/2023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025932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509A250-FF31-4206-8172-F9D3106AACB1}" type="datetimeFigureOut">
              <a:rPr lang="en-US" smtClean="0"/>
              <a:t>12/19/2023</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400131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4509A250-FF31-4206-8172-F9D3106AACB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899975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4509A250-FF31-4206-8172-F9D3106AACB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831428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AAD347D-5ACD-4C99-B74B-A9C85AD731AF}" type="datetimeFigureOut">
              <a:rPr lang="en-US" smtClean="0"/>
              <a:t>12/19/2023</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02111984F565}" type="slidenum">
              <a:rPr lang="en-US" smtClean="0"/>
              <a:t>‹#›</a:t>
            </a:fld>
            <a:endParaRPr lang="en-US"/>
          </a:p>
        </p:txBody>
      </p:sp>
    </p:spTree>
    <p:extLst>
      <p:ext uri="{BB962C8B-B14F-4D97-AF65-F5344CB8AC3E}">
        <p14:creationId xmlns:p14="http://schemas.microsoft.com/office/powerpoint/2010/main" val="39681820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B509-0ADD-4755-B95D-8BC4644D30B9}"/>
              </a:ext>
            </a:extLst>
          </p:cNvPr>
          <p:cNvSpPr>
            <a:spLocks noGrp="1"/>
          </p:cNvSpPr>
          <p:nvPr>
            <p:ph type="ctrTitle"/>
          </p:nvPr>
        </p:nvSpPr>
        <p:spPr>
          <a:xfrm>
            <a:off x="5695061" y="1241266"/>
            <a:ext cx="5428551" cy="3153753"/>
          </a:xfrm>
        </p:spPr>
        <p:txBody>
          <a:bodyPr>
            <a:normAutofit/>
          </a:bodyPr>
          <a:lstStyle/>
          <a:p>
            <a:r>
              <a:rPr lang="en-GB">
                <a:solidFill>
                  <a:srgbClr val="EBEBEB"/>
                </a:solidFill>
              </a:rPr>
              <a:t>Music </a:t>
            </a:r>
            <a:r>
              <a:rPr lang="en-GB" sz="5400">
                <a:solidFill>
                  <a:srgbClr val="EBEBEB"/>
                </a:solidFill>
              </a:rPr>
              <a:t>Curriculum</a:t>
            </a:r>
            <a:r>
              <a:rPr lang="en-GB">
                <a:solidFill>
                  <a:srgbClr val="EBEBEB"/>
                </a:solidFill>
              </a:rPr>
              <a:t> </a:t>
            </a:r>
            <a:endParaRPr lang="en-GB" sz="5400">
              <a:solidFill>
                <a:srgbClr val="EBEBEB"/>
              </a:solidFill>
            </a:endParaRPr>
          </a:p>
        </p:txBody>
      </p:sp>
      <p:sp>
        <p:nvSpPr>
          <p:cNvPr id="3" name="Subtitle 2">
            <a:extLst>
              <a:ext uri="{FF2B5EF4-FFF2-40B4-BE49-F238E27FC236}">
                <a16:creationId xmlns:a16="http://schemas.microsoft.com/office/drawing/2014/main" id="{4E4775BA-B1C3-48A1-966F-8E38C89B1ED8}"/>
              </a:ext>
            </a:extLst>
          </p:cNvPr>
          <p:cNvSpPr>
            <a:spLocks noGrp="1"/>
          </p:cNvSpPr>
          <p:nvPr>
            <p:ph type="subTitle" idx="1"/>
          </p:nvPr>
        </p:nvSpPr>
        <p:spPr>
          <a:xfrm>
            <a:off x="5695061" y="4591665"/>
            <a:ext cx="5428551" cy="1622322"/>
          </a:xfrm>
        </p:spPr>
        <p:txBody>
          <a:bodyPr>
            <a:normAutofit/>
          </a:bodyPr>
          <a:lstStyle/>
          <a:p>
            <a:r>
              <a:rPr lang="en-GB" sz="1800"/>
              <a:t> HOLY NAME Catholic voluntary academy</a:t>
            </a:r>
          </a:p>
        </p:txBody>
      </p:sp>
      <p:grpSp>
        <p:nvGrpSpPr>
          <p:cNvPr id="71" name="Group 70">
            <a:extLst>
              <a:ext uri="{FF2B5EF4-FFF2-40B4-BE49-F238E27FC236}">
                <a16:creationId xmlns:a16="http://schemas.microsoft.com/office/drawing/2014/main" id="{F41F5BDA-0140-462B-933C-538752EEAD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23335" y="396836"/>
            <a:ext cx="4992157" cy="6058999"/>
            <a:chOff x="6776508" y="396836"/>
            <a:chExt cx="4992157" cy="6058999"/>
          </a:xfrm>
        </p:grpSpPr>
        <p:sp>
          <p:nvSpPr>
            <p:cNvPr id="72" name="Rectangle 71">
              <a:extLst>
                <a:ext uri="{FF2B5EF4-FFF2-40B4-BE49-F238E27FC236}">
                  <a16:creationId xmlns:a16="http://schemas.microsoft.com/office/drawing/2014/main" id="{28AE763C-C631-453B-A3A7-09499D0DB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3" name="Freeform 5">
              <a:extLst>
                <a:ext uri="{FF2B5EF4-FFF2-40B4-BE49-F238E27FC236}">
                  <a16:creationId xmlns:a16="http://schemas.microsoft.com/office/drawing/2014/main" id="{C0C2E541-1E75-440D-A59A-C2B3AB867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436158"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74" name="Freeform 5">
              <a:extLst>
                <a:ext uri="{FF2B5EF4-FFF2-40B4-BE49-F238E27FC236}">
                  <a16:creationId xmlns:a16="http://schemas.microsoft.com/office/drawing/2014/main" id="{481FF14D-53DC-4EA3-8425-26F1B0F08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34726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grpSp>
      <p:pic>
        <p:nvPicPr>
          <p:cNvPr id="1026" name="Picture 2" descr="Image result for holy name catholic voluntary academy">
            <a:extLst>
              <a:ext uri="{FF2B5EF4-FFF2-40B4-BE49-F238E27FC236}">
                <a16:creationId xmlns:a16="http://schemas.microsoft.com/office/drawing/2014/main" id="{1D060B77-2AB2-41B9-A063-3292CE483017}"/>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109764" y="1665878"/>
            <a:ext cx="3526244" cy="3526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96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69000"/>
                <a:hueMod val="91000"/>
                <a:satMod val="164000"/>
                <a:lumMod val="74000"/>
              </a:schemeClr>
              <a:schemeClr val="bg2">
                <a:hueMod val="124000"/>
                <a:satMod val="140000"/>
                <a:lumMod val="142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grpSp>
      <p:sp>
        <p:nvSpPr>
          <p:cNvPr id="2" name="Title 1">
            <a:extLst>
              <a:ext uri="{FF2B5EF4-FFF2-40B4-BE49-F238E27FC236}">
                <a16:creationId xmlns:a16="http://schemas.microsoft.com/office/drawing/2014/main" id="{63796F88-B4EA-4ECD-862E-EC880EBEB9C7}"/>
              </a:ext>
            </a:extLst>
          </p:cNvPr>
          <p:cNvSpPr>
            <a:spLocks noGrp="1"/>
          </p:cNvSpPr>
          <p:nvPr>
            <p:ph type="title"/>
          </p:nvPr>
        </p:nvSpPr>
        <p:spPr>
          <a:xfrm>
            <a:off x="836247" y="1085549"/>
            <a:ext cx="3430947" cy="4686903"/>
          </a:xfrm>
        </p:spPr>
        <p:txBody>
          <a:bodyPr anchor="ctr">
            <a:normAutofit/>
          </a:bodyPr>
          <a:lstStyle/>
          <a:p>
            <a:pPr algn="r"/>
            <a:r>
              <a:rPr lang="en-GB" b="1">
                <a:solidFill>
                  <a:schemeClr val="tx1"/>
                </a:solidFill>
              </a:rPr>
              <a:t>Music</a:t>
            </a:r>
            <a:br>
              <a:rPr lang="en-GB" sz="3600" b="1">
                <a:solidFill>
                  <a:schemeClr val="tx1"/>
                </a:solidFill>
              </a:rPr>
            </a:br>
            <a:r>
              <a:rPr lang="en-GB" sz="3600" b="1">
                <a:solidFill>
                  <a:schemeClr val="tx1"/>
                </a:solidFill>
              </a:rPr>
              <a:t>Curriculum Vision Statement</a:t>
            </a: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29E1FEC-7B32-450E-81DB-5620D6A92F14}"/>
              </a:ext>
            </a:extLst>
          </p:cNvPr>
          <p:cNvSpPr>
            <a:spLocks noGrp="1"/>
          </p:cNvSpPr>
          <p:nvPr>
            <p:ph idx="1"/>
          </p:nvPr>
        </p:nvSpPr>
        <p:spPr>
          <a:xfrm>
            <a:off x="5041399" y="1085549"/>
            <a:ext cx="6212310" cy="4931318"/>
          </a:xfrm>
        </p:spPr>
        <p:txBody>
          <a:bodyPr anchor="ctr">
            <a:normAutofit fontScale="55000" lnSpcReduction="20000"/>
          </a:bodyPr>
          <a:lstStyle/>
          <a:p>
            <a:pPr marL="0" indent="0" algn="ctr">
              <a:buNone/>
            </a:pPr>
            <a:r>
              <a:rPr lang="en-GB" sz="3600">
                <a:solidFill>
                  <a:schemeClr val="tx1"/>
                </a:solidFill>
              </a:rPr>
              <a:t>To</a:t>
            </a:r>
            <a:r>
              <a:rPr lang="en-GB" sz="3600">
                <a:ea typeface="+mn-lt"/>
                <a:cs typeface="+mn-lt"/>
              </a:rPr>
              <a:t> give children a music curriculum that ensures every child fulfils their musical potential.  Music is embedded as a part of school life and our aspiration is that children have the opportunities to become real musicians.  We provide a progressive and enjoyable curriculum that enables each pupil to grow and flourish musically at their own pace, to develop the ability to express ideas, thoughts and feelings through music and foster a passion for music in children of all abilities.  We also strive to offer a variety of opportunities for children to celebrate their talents, both within school and the community therefore deepening their participation and love for music in a wider context.</a:t>
            </a:r>
          </a:p>
        </p:txBody>
      </p:sp>
    </p:spTree>
    <p:extLst>
      <p:ext uri="{BB962C8B-B14F-4D97-AF65-F5344CB8AC3E}">
        <p14:creationId xmlns:p14="http://schemas.microsoft.com/office/powerpoint/2010/main" val="30699628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34FED6B4-9A7F-48BC-A12B-D7DE3FD95FF3}"/>
              </a:ext>
            </a:extLst>
          </p:cNvPr>
          <p:cNvPicPr>
            <a:picLocks noChangeAspect="1"/>
          </p:cNvPicPr>
          <p:nvPr/>
        </p:nvPicPr>
        <p:blipFill>
          <a:blip r:embed="rId2"/>
          <a:stretch>
            <a:fillRect/>
          </a:stretch>
        </p:blipFill>
        <p:spPr>
          <a:xfrm>
            <a:off x="1040462" y="272331"/>
            <a:ext cx="9168063" cy="6313338"/>
          </a:xfrm>
          <a:prstGeom prst="rect">
            <a:avLst/>
          </a:prstGeom>
        </p:spPr>
      </p:pic>
    </p:spTree>
    <p:extLst>
      <p:ext uri="{BB962C8B-B14F-4D97-AF65-F5344CB8AC3E}">
        <p14:creationId xmlns:p14="http://schemas.microsoft.com/office/powerpoint/2010/main" val="4271880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A34608-00C3-4243-8444-B311A14D8339}"/>
              </a:ext>
            </a:extLst>
          </p:cNvPr>
          <p:cNvPicPr>
            <a:picLocks noChangeAspect="1"/>
          </p:cNvPicPr>
          <p:nvPr/>
        </p:nvPicPr>
        <p:blipFill>
          <a:blip r:embed="rId2"/>
          <a:stretch>
            <a:fillRect/>
          </a:stretch>
        </p:blipFill>
        <p:spPr>
          <a:xfrm>
            <a:off x="1364775" y="544190"/>
            <a:ext cx="8748216" cy="6081719"/>
          </a:xfrm>
          <a:prstGeom prst="rect">
            <a:avLst/>
          </a:prstGeom>
        </p:spPr>
      </p:pic>
    </p:spTree>
    <p:extLst>
      <p:ext uri="{BB962C8B-B14F-4D97-AF65-F5344CB8AC3E}">
        <p14:creationId xmlns:p14="http://schemas.microsoft.com/office/powerpoint/2010/main" val="2954411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439F3B-90B8-4CD5-9626-A29EB90B59CF}"/>
              </a:ext>
            </a:extLst>
          </p:cNvPr>
          <p:cNvPicPr>
            <a:picLocks noChangeAspect="1"/>
          </p:cNvPicPr>
          <p:nvPr/>
        </p:nvPicPr>
        <p:blipFill>
          <a:blip r:embed="rId2"/>
          <a:stretch>
            <a:fillRect/>
          </a:stretch>
        </p:blipFill>
        <p:spPr>
          <a:xfrm>
            <a:off x="1091820" y="496997"/>
            <a:ext cx="9212239" cy="5864005"/>
          </a:xfrm>
          <a:prstGeom prst="rect">
            <a:avLst/>
          </a:prstGeom>
        </p:spPr>
      </p:pic>
    </p:spTree>
    <p:extLst>
      <p:ext uri="{BB962C8B-B14F-4D97-AF65-F5344CB8AC3E}">
        <p14:creationId xmlns:p14="http://schemas.microsoft.com/office/powerpoint/2010/main" val="5709495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92E9B94DF52745889749F05D1656C3" ma:contentTypeVersion="14" ma:contentTypeDescription="Create a new document." ma:contentTypeScope="" ma:versionID="ecc1aa3ce586b888b9b317216d170b0f">
  <xsd:schema xmlns:xsd="http://www.w3.org/2001/XMLSchema" xmlns:xs="http://www.w3.org/2001/XMLSchema" xmlns:p="http://schemas.microsoft.com/office/2006/metadata/properties" xmlns:ns2="d6a62d4e-c1a5-41da-b114-92f9fd8258f5" xmlns:ns3="084e2977-c813-4812-9887-c0c813209b78" targetNamespace="http://schemas.microsoft.com/office/2006/metadata/properties" ma:root="true" ma:fieldsID="a400668d77a63368a950f8d77875aa84" ns2:_="" ns3:_="">
    <xsd:import namespace="d6a62d4e-c1a5-41da-b114-92f9fd8258f5"/>
    <xsd:import namespace="084e2977-c813-4812-9887-c0c813209b7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a62d4e-c1a5-41da-b114-92f9fd8258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37d0c92-f4bc-4590-99b6-3049a1569e37"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4e2977-c813-4812-9887-c0c813209b7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6f558dc-cca9-4c87-8ebd-2cabe6c6bc77}" ma:internalName="TaxCatchAll" ma:showField="CatchAllData" ma:web="084e2977-c813-4812-9887-c0c813209b78">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84e2977-c813-4812-9887-c0c813209b78" xsi:nil="true"/>
    <lcf76f155ced4ddcb4097134ff3c332f xmlns="d6a62d4e-c1a5-41da-b114-92f9fd8258f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96FC9C1-F372-46DB-870F-9785156B5B2F}"/>
</file>

<file path=customXml/itemProps2.xml><?xml version="1.0" encoding="utf-8"?>
<ds:datastoreItem xmlns:ds="http://schemas.openxmlformats.org/officeDocument/2006/customXml" ds:itemID="{917CC87E-162B-428B-B97D-FC16B1435C34}">
  <ds:schemaRefs>
    <ds:schemaRef ds:uri="http://schemas.microsoft.com/sharepoint/v3/contenttype/forms"/>
  </ds:schemaRefs>
</ds:datastoreItem>
</file>

<file path=customXml/itemProps3.xml><?xml version="1.0" encoding="utf-8"?>
<ds:datastoreItem xmlns:ds="http://schemas.openxmlformats.org/officeDocument/2006/customXml" ds:itemID="{EB2B81A4-4E57-4685-8B2C-05DF8B61E84F}">
  <ds:schemaRefs>
    <ds:schemaRef ds:uri="084e2977-c813-4812-9887-c0c813209b78"/>
    <ds:schemaRef ds:uri="6cc936e7-2dc9-4442-a9f4-e1100a514694"/>
    <ds:schemaRef ds:uri="befa71b8-655b-489a-bb37-5fb3fc708f2b"/>
    <ds:schemaRef ds:uri="d6a62d4e-c1a5-41da-b114-92f9fd8258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Slides>
  <Notes>0</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Ion Boardroom</vt:lpstr>
      <vt:lpstr>Music Curriculum </vt:lpstr>
      <vt:lpstr>Music Curriculum Vision Statement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Curriculum</dc:title>
  <dc:creator>Deborah Fletcher</dc:creator>
  <cp:revision>1</cp:revision>
  <cp:lastPrinted>2021-12-15T16:05:28Z</cp:lastPrinted>
  <dcterms:created xsi:type="dcterms:W3CDTF">2020-06-19T09:23:26Z</dcterms:created>
  <dcterms:modified xsi:type="dcterms:W3CDTF">2023-12-19T08:42:26Z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0x0101001192E9B94DF52745889749F05D1656C3</vt:lpwstr>
  </property>
  <property fmtid="{D5CDD505-2E9C-101B-9397-08002B2CF9AE}" pid="3" name="MediaServiceImageTags">
    <vt:lpwstr/>
  </property>
</Properties>
</file>